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5" r:id="rId3"/>
    <p:sldId id="257" r:id="rId4"/>
    <p:sldId id="264" r:id="rId5"/>
    <p:sldId id="259" r:id="rId6"/>
    <p:sldId id="260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75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3372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2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4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7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Stall Detection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Code was created by both Hoosier </a:t>
            </a:r>
            <a:r>
              <a:rPr lang="en-US" dirty="0" err="1" smtClean="0"/>
              <a:t>Girlz</a:t>
            </a:r>
            <a:r>
              <a:rPr lang="en-US" smtClean="0"/>
              <a:t>, </a:t>
            </a:r>
            <a:r>
              <a:rPr lang="en-US" dirty="0" smtClean="0"/>
              <a:t>and </a:t>
            </a:r>
            <a:r>
              <a:rPr lang="en-US" dirty="0" smtClean="0"/>
              <a:t>Sanjay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 smtClean="0"/>
              <a:t>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1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 what stall detection is and why it is useful</a:t>
            </a: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 how stall detection can help your robot recover from failures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 how to move on the next block when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is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stalled</a:t>
            </a:r>
          </a:p>
          <a:p>
            <a:pPr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Prerequisites: Math Blocks, Data Wires, Logic Blocks, Loops, Move Block Lesson</a:t>
            </a:r>
          </a:p>
        </p:txBody>
      </p:sp>
    </p:spTree>
    <p:extLst>
      <p:ext uri="{BB962C8B-B14F-4D97-AF65-F5344CB8AC3E}">
        <p14:creationId xmlns:p14="http://schemas.microsoft.com/office/powerpoint/2010/main" val="38676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3997905" cy="43072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Stall detection is a program that stops your motor when the motor gets stuck</a:t>
            </a:r>
          </a:p>
          <a:p>
            <a:r>
              <a:rPr lang="en-US" dirty="0" smtClean="0"/>
              <a:t>If you are an FLL team, you usually have to grab your robot and get a touch penalty if your robot stalls</a:t>
            </a:r>
          </a:p>
          <a:p>
            <a:r>
              <a:rPr lang="en-US" dirty="0" smtClean="0"/>
              <a:t>When you use stall detection techniques, your robot will move on to the next program block</a:t>
            </a:r>
          </a:p>
          <a:p>
            <a:r>
              <a:rPr lang="en-US" dirty="0" smtClean="0"/>
              <a:t>In the video, the robot needs to move the arm down before it says “Good job”.  However, if the motor stalls, it will never say “Good job.”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Stall Detection and Why Use It?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Click on Video to learn </a:t>
            </a:r>
          </a:p>
          <a:p>
            <a:pPr algn="ctr"/>
            <a:r>
              <a:rPr lang="en-US" b="1" dirty="0" smtClean="0"/>
              <a:t>about Stall Detection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Move Degrees vs. Move Seconds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our lesson on Move Blocks (Intermediate tab), we said that if you use Move Degrees, your motor may get stuck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told you that Move Seconds helps avoid stalls, but is not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 accurate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these the only choices?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you use Move Degrees and prevent stalls?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show you how in this lesson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this lesson, you will need an arm connected to a motor</a:t>
            </a:r>
          </a:p>
          <a:p>
            <a:r>
              <a:rPr lang="en-US" smtClean="0"/>
              <a:t>We have set our code to use a medium motor connected to motor A – this can be changed to suit your team’s needs</a:t>
            </a:r>
          </a:p>
          <a:p>
            <a:r>
              <a:rPr lang="en-US" smtClean="0"/>
              <a:t>Follow along using the EV3 Code provided. Start with Step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1: Move Until Stall</a:t>
            </a:r>
            <a:endParaRPr lang="en-US" dirty="0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2A: Move Degrees + Stall Detection</a:t>
            </a:r>
            <a:endParaRPr lang="en-US" dirty="0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79"/>
            <a:ext cx="9144000" cy="2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2B: Alternate Move Degrees + Stall Detection</a:t>
            </a:r>
            <a:endParaRPr lang="en-US" dirty="0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blocks are just for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is a stall?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When you motor gets stuck and the program never moves on to the next block.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is stall detection useful?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When the robot stalls, it gives up on that block of code </a:t>
            </a:r>
            <a:r>
              <a:rPr lang="en-US" smtClean="0"/>
              <a:t>and moves on </a:t>
            </a:r>
            <a:r>
              <a:rPr lang="en-US" dirty="0" smtClean="0"/>
              <a:t>to the next block of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9452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2817</TotalTime>
  <Words>440</Words>
  <Application>Microsoft Macintosh PowerPoint</Application>
  <PresentationFormat>On-screen Show (4:3)</PresentationFormat>
  <Paragraphs>48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Helvetica Neue</vt:lpstr>
      <vt:lpstr>Wingdings</vt:lpstr>
      <vt:lpstr>Arial</vt:lpstr>
      <vt:lpstr>advanced</vt:lpstr>
      <vt:lpstr>Stall Detection</vt:lpstr>
      <vt:lpstr>Lesson Objectives</vt:lpstr>
      <vt:lpstr>What is Stall Detection and Why Use It? </vt:lpstr>
      <vt:lpstr>Move Degrees vs. Move Seconds</vt:lpstr>
      <vt:lpstr>Requirements</vt:lpstr>
      <vt:lpstr>Step 1: Move Until Stall</vt:lpstr>
      <vt:lpstr>Step 2A: Move Degrees + Stall Detection</vt:lpstr>
      <vt:lpstr>Step 2B: Alternate Move Degrees + Stall Detection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 Detection</dc:title>
  <cp:lastModifiedBy>Microsoft Office User</cp:lastModifiedBy>
  <cp:revision>12</cp:revision>
  <dcterms:created xsi:type="dcterms:W3CDTF">2014-10-28T21:59:38Z</dcterms:created>
  <dcterms:modified xsi:type="dcterms:W3CDTF">2016-07-20T03:10:19Z</dcterms:modified>
</cp:coreProperties>
</file>